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320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7871" y="1852810"/>
            <a:ext cx="11609058" cy="3302001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41897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pc="-38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698500" y="572574"/>
            <a:ext cx="11607800" cy="5637406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6545374" y="5099050"/>
            <a:ext cx="5952902" cy="3962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5214707" y="647700"/>
            <a:ext cx="16967201" cy="8429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6553200" y="698500"/>
            <a:ext cx="5956300" cy="39646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824550" y="-232551"/>
            <a:ext cx="15056595" cy="10049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algn="ctr" defTabSz="584200">
              <a:lnSpc>
                <a:spcPct val="100000"/>
              </a:lnSpc>
              <a:defRPr b="0" spc="0" sz="8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700">
                <a:solidFill>
                  <a:srgbClr val="000000"/>
                </a:solidFill>
              </a:defRPr>
            </a:lvl1pPr>
            <a:lvl2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700">
                <a:solidFill>
                  <a:srgbClr val="000000"/>
                </a:solidFill>
              </a:defRPr>
            </a:lvl2pPr>
            <a:lvl3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700">
                <a:solidFill>
                  <a:srgbClr val="000000"/>
                </a:solidFill>
              </a:defRPr>
            </a:lvl3pPr>
            <a:lvl4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700">
                <a:solidFill>
                  <a:srgbClr val="000000"/>
                </a:solidFill>
              </a:defRPr>
            </a:lvl4pPr>
            <a:lvl5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7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 anchor="t"/>
          <a:lstStyle>
            <a:lvl1pPr>
              <a:defRPr sz="16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1447800" y="0"/>
            <a:ext cx="1593546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71591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Image"/>
          <p:cNvSpPr/>
          <p:nvPr>
            <p:ph type="pic" idx="21"/>
          </p:nvPr>
        </p:nvSpPr>
        <p:spPr>
          <a:xfrm>
            <a:off x="5245100" y="673100"/>
            <a:ext cx="8382202" cy="83885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698500" y="3479800"/>
            <a:ext cx="5105400" cy="55880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825500" y="647700"/>
            <a:ext cx="16967200" cy="84298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698500" y="2956892"/>
            <a:ext cx="11607800" cy="609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85" y="1213737"/>
            <a:ext cx="13010370" cy="7326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araguayanwall hanging created by the women in the Sisterhood Workshop…"/>
          <p:cNvSpPr txBox="1"/>
          <p:nvPr/>
        </p:nvSpPr>
        <p:spPr>
          <a:xfrm>
            <a:off x="9765570" y="977504"/>
            <a:ext cx="3077954" cy="7798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  <a:r>
              <a:t>Paraguayanwall hanging created by the women in the Sisterhood Workshop 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purchased by Karen B. on her first trip to Paraguay</a:t>
            </a:r>
          </a:p>
        </p:txBody>
      </p:sp>
      <p:pic>
        <p:nvPicPr>
          <p:cNvPr id="188" name="Karen Bowman.jpeg" descr="Karen Bowma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364" y="1389615"/>
            <a:ext cx="9299160" cy="6974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urry bat…"/>
          <p:cNvSpPr txBox="1"/>
          <p:nvPr/>
        </p:nvSpPr>
        <p:spPr>
          <a:xfrm>
            <a:off x="9728737" y="2559044"/>
            <a:ext cx="3077954" cy="463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  <a:r>
              <a:t>Furry bat 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purchased by Mitch G. on his first mission trip to Omaha</a:t>
            </a:r>
          </a:p>
        </p:txBody>
      </p:sp>
      <p:pic>
        <p:nvPicPr>
          <p:cNvPr id="191" name="Mitch.JPG" descr="Mitc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68" y="1373675"/>
            <a:ext cx="9341668" cy="7006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Bärchen…"/>
          <p:cNvSpPr txBox="1"/>
          <p:nvPr/>
        </p:nvSpPr>
        <p:spPr>
          <a:xfrm>
            <a:off x="8412741" y="1857334"/>
            <a:ext cx="3077953" cy="6038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  <a:r>
              <a:t>Bärchen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  <a:r>
              <a:t>(bear)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purchased by Margaret H. in Vienna, Austria during a visit 10 years ago</a:t>
            </a:r>
          </a:p>
        </p:txBody>
      </p:sp>
      <p:pic>
        <p:nvPicPr>
          <p:cNvPr id="194" name="Margaret .jpg" descr="Margaret 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8899" y="0"/>
            <a:ext cx="472198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urchased by Melinda N. in Korea"/>
          <p:cNvSpPr txBox="1"/>
          <p:nvPr/>
        </p:nvSpPr>
        <p:spPr>
          <a:xfrm>
            <a:off x="7769525" y="4537571"/>
            <a:ext cx="4071392" cy="1032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90000"/>
              </a:lnSpc>
              <a:spcBef>
                <a:spcPts val="3200"/>
              </a:spcBef>
              <a:defRPr i="1" sz="3400"/>
            </a:lvl1pPr>
          </a:lstStyle>
          <a:p>
            <a:pPr/>
            <a:r>
              <a:t>purchased by Melinda N. in Korea</a:t>
            </a:r>
          </a:p>
        </p:txBody>
      </p:sp>
      <p:pic>
        <p:nvPicPr>
          <p:cNvPr id="197" name="Kirsten 1.JPG" descr="Kirsten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909" y="842681"/>
            <a:ext cx="6316813" cy="8422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urchased by  Kirsten C. in Venice"/>
          <p:cNvSpPr txBox="1"/>
          <p:nvPr/>
        </p:nvSpPr>
        <p:spPr>
          <a:xfrm>
            <a:off x="8517314" y="4241593"/>
            <a:ext cx="4237036" cy="1032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purchased by </a:t>
            </a:r>
            <a:br/>
            <a:r>
              <a:t>Kirsten C. in Venice </a:t>
            </a:r>
          </a:p>
        </p:txBody>
      </p:sp>
      <p:pic>
        <p:nvPicPr>
          <p:cNvPr id="200" name="Kirsten 2.JPG" descr="Kirsten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259" y="944443"/>
            <a:ext cx="7828747" cy="7626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Hand-beaded bowl from Kenya…"/>
          <p:cNvSpPr txBox="1"/>
          <p:nvPr/>
        </p:nvSpPr>
        <p:spPr>
          <a:xfrm>
            <a:off x="8401966" y="457307"/>
            <a:ext cx="3077954" cy="7998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  <a:r>
              <a:t>Hand-beaded bowl from Kenya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purchased by Pastor Laurie on a Global Ministries trip 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</a:p>
          <a:p>
            <a:pPr>
              <a:lnSpc>
                <a:spcPct val="90000"/>
              </a:lnSpc>
              <a:spcBef>
                <a:spcPts val="3200"/>
              </a:spcBef>
              <a:defRPr b="1" sz="3400"/>
            </a:pPr>
            <a:r>
              <a:t>Cork Art from China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purchased by Bryan on a trip to China</a:t>
            </a:r>
          </a:p>
        </p:txBody>
      </p:sp>
      <p:pic>
        <p:nvPicPr>
          <p:cNvPr id="203" name="Bryan .JPG" descr="Bryan 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0931" y="4518422"/>
            <a:ext cx="5756410" cy="5850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Laurie .jpeg" descr="Laurie 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3747" y="37156"/>
            <a:ext cx="5810778" cy="4358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85" y="1213737"/>
            <a:ext cx="13010370" cy="7326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World  Communion Sunday…"/>
          <p:cNvSpPr txBox="1"/>
          <p:nvPr/>
        </p:nvSpPr>
        <p:spPr>
          <a:xfrm>
            <a:off x="8858570" y="186392"/>
            <a:ext cx="4134158" cy="9049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b="1" sz="3200"/>
            </a:pPr>
            <a:r>
              <a:t>World </a:t>
            </a:r>
            <a:br/>
            <a:r>
              <a:t>Communion Sunday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b="1" sz="3200"/>
            </a:pPr>
            <a:r>
              <a:t>FCC</a:t>
            </a:r>
            <a:br/>
            <a:r>
              <a:t>Communion Table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</a:p>
          <a:p>
            <a:pPr>
              <a:lnSpc>
                <a:spcPct val="90000"/>
              </a:lnSpc>
              <a:spcBef>
                <a:spcPts val="3200"/>
              </a:spcBef>
              <a:defRPr i="1" sz="3600"/>
            </a:pPr>
            <a:r>
              <a:t>Bowls are from mission trip to Paraguay; green chalices from Israel (gift from Brooke Apple to SHMC); white cloth on table and pitcher/chalice from Ireland; wall hanging from Paraguay</a:t>
            </a:r>
          </a:p>
        </p:txBody>
      </p:sp>
      <p:pic>
        <p:nvPicPr>
          <p:cNvPr id="163" name="FCC .jpg" descr="FCC 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28" y="1588751"/>
            <a:ext cx="8040437" cy="6244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Bonnie Ford.jpg" descr="Bonnie For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214" y="0"/>
            <a:ext cx="97536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rescendo II by Karen Taddeo…"/>
          <p:cNvSpPr txBox="1"/>
          <p:nvPr/>
        </p:nvSpPr>
        <p:spPr>
          <a:xfrm>
            <a:off x="10074776" y="2266783"/>
            <a:ext cx="2717305" cy="5220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b="1" i="1" sz="3800"/>
            </a:pPr>
            <a:r>
              <a:t>Crescendo II </a:t>
            </a:r>
            <a:r>
              <a:rPr i="0"/>
              <a:t>by Karen Taddeo</a:t>
            </a: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purchased by Bonnie F. in Sarasota, FL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ubmitted by Ann W."/>
          <p:cNvSpPr txBox="1"/>
          <p:nvPr/>
        </p:nvSpPr>
        <p:spPr>
          <a:xfrm>
            <a:off x="10005306" y="4360482"/>
            <a:ext cx="2717305" cy="1032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90000"/>
              </a:lnSpc>
              <a:spcBef>
                <a:spcPts val="3200"/>
              </a:spcBef>
              <a:defRPr i="1" sz="3400"/>
            </a:lvl1pPr>
          </a:lstStyle>
          <a:p>
            <a:pPr/>
            <a:r>
              <a:t>submitted by Ann W.</a:t>
            </a:r>
          </a:p>
        </p:txBody>
      </p:sp>
      <p:pic>
        <p:nvPicPr>
          <p:cNvPr id="169" name="Ann Wolverton.jpg" descr="Ann Wolvert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7697" y="1065270"/>
            <a:ext cx="10164080" cy="7623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agnets based on traditional Korean theater masks…"/>
          <p:cNvSpPr txBox="1"/>
          <p:nvPr/>
        </p:nvSpPr>
        <p:spPr>
          <a:xfrm>
            <a:off x="9155872" y="1241094"/>
            <a:ext cx="2717305" cy="727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  <a:r>
              <a:t>Magnets based on traditional Korean theater masks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purchased by Anna B. in Seoul, South Korean </a:t>
            </a:r>
          </a:p>
        </p:txBody>
      </p:sp>
      <p:pic>
        <p:nvPicPr>
          <p:cNvPr id="172" name="Anna Bliss.jpg" descr="Anna Blis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630" y="0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Fengyang Flower Drum…"/>
          <p:cNvSpPr txBox="1"/>
          <p:nvPr/>
        </p:nvSpPr>
        <p:spPr>
          <a:xfrm>
            <a:off x="9333578" y="2031864"/>
            <a:ext cx="2717305" cy="5689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  <a:r>
              <a:t>Fengyang Flower Drum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purchased by Martha H. in Fengyang, China</a:t>
            </a:r>
          </a:p>
        </p:txBody>
      </p:sp>
      <p:pic>
        <p:nvPicPr>
          <p:cNvPr id="175" name="Martha Harris.jpg" descr="Martha Harr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1479" y="86950"/>
            <a:ext cx="5388581" cy="9579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Mexican nativity set…"/>
          <p:cNvSpPr txBox="1"/>
          <p:nvPr/>
        </p:nvSpPr>
        <p:spPr>
          <a:xfrm>
            <a:off x="9527438" y="2295454"/>
            <a:ext cx="3077954" cy="5162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  <a:r>
              <a:t>Mexican nativity set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purchased by Pastor Dan &amp; Keith in Puerto Vallarta</a:t>
            </a:r>
          </a:p>
        </p:txBody>
      </p:sp>
      <p:pic>
        <p:nvPicPr>
          <p:cNvPr id="178" name="Dan and Keith.jpeg" descr="Dan and Keith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69" y="1512209"/>
            <a:ext cx="8972243" cy="6729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Korean  bottle…"/>
          <p:cNvSpPr txBox="1"/>
          <p:nvPr/>
        </p:nvSpPr>
        <p:spPr>
          <a:xfrm>
            <a:off x="9317423" y="1590695"/>
            <a:ext cx="2717305" cy="6572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  <a:r>
              <a:t>Korean </a:t>
            </a:r>
            <a:br/>
            <a:r>
              <a:t>bottle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endParaRPr i="0"/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received by Susan M. from her friend Jenny who was stationed in the DMZ</a:t>
            </a:r>
          </a:p>
        </p:txBody>
      </p:sp>
      <p:pic>
        <p:nvPicPr>
          <p:cNvPr id="181" name="Susan Morgan.jpg" descr="Susan Morga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180" y="-1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Mugs from Ireland (glazed) and Chile (unglazed) and a friend from Paraguay…"/>
          <p:cNvSpPr txBox="1"/>
          <p:nvPr/>
        </p:nvSpPr>
        <p:spPr>
          <a:xfrm>
            <a:off x="6943075" y="92342"/>
            <a:ext cx="5937204" cy="9568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  <a:r>
              <a:t>Mugs from Ireland (glazed) and Chile (unglazed) and a friend from Paraguay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</a:p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</a:p>
          <a:p>
            <a:pPr>
              <a:lnSpc>
                <a:spcPct val="90000"/>
              </a:lnSpc>
              <a:spcBef>
                <a:spcPts val="3200"/>
              </a:spcBef>
              <a:defRPr b="1" sz="3800"/>
            </a:pPr>
            <a:r>
              <a:t>A few of my rocks, with representatives from Paraguay (the red), Chile (the green), Canada (the purple), the North Shore (the white-speckled red), and Iowa (the smooth black).</a:t>
            </a:r>
          </a:p>
          <a:p>
            <a:pPr>
              <a:lnSpc>
                <a:spcPct val="90000"/>
              </a:lnSpc>
              <a:spcBef>
                <a:spcPts val="3200"/>
              </a:spcBef>
              <a:defRPr i="1" sz="3400"/>
            </a:pPr>
            <a:r>
              <a:t>submitted by Justin C.</a:t>
            </a:r>
          </a:p>
        </p:txBody>
      </p:sp>
      <p:pic>
        <p:nvPicPr>
          <p:cNvPr id="184" name="Justin Carlson 1.jpg" descr="Justin Carlson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256" y="48465"/>
            <a:ext cx="5397659" cy="4048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Justin Carlson 2.jpg" descr="Justin Carlson 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6893" y="4178174"/>
            <a:ext cx="4206385" cy="5608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15000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